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0275213" cy="42803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BE1E"/>
    <a:srgbClr val="01435B"/>
    <a:srgbClr val="F8B532"/>
    <a:srgbClr val="000000"/>
    <a:srgbClr val="25AAD8"/>
    <a:srgbClr val="99CC00"/>
    <a:srgbClr val="9BA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35" autoAdjust="0"/>
  </p:normalViewPr>
  <p:slideViewPr>
    <p:cSldViewPr snapToGrid="0">
      <p:cViewPr>
        <p:scale>
          <a:sx n="200" d="100"/>
          <a:sy n="200" d="100"/>
        </p:scale>
        <p:origin x="-286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D918C-7B46-4C4A-84A2-D9B34E373243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5533A-93D9-4B97-BA71-2E5B2A33C6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324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5533A-93D9-4B97-BA71-2E5B2A33C66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66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36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5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6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28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077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87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669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1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10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03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770EE-7FA2-43CF-9DBA-AE886BD20F52}" type="datetimeFigureOut">
              <a:rPr lang="fr-FR" smtClean="0"/>
              <a:t>28/07/2025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3DA36-30EB-4B34-BFB9-AD37600AC6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00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ZoneTexte 129">
            <a:extLst>
              <a:ext uri="{FF2B5EF4-FFF2-40B4-BE49-F238E27FC236}">
                <a16:creationId xmlns:a16="http://schemas.microsoft.com/office/drawing/2014/main" id="{CCC9BD08-FDFC-4A71-B136-EED5601DF5BB}"/>
              </a:ext>
            </a:extLst>
          </p:cNvPr>
          <p:cNvSpPr txBox="1"/>
          <p:nvPr/>
        </p:nvSpPr>
        <p:spPr>
          <a:xfrm>
            <a:off x="7990392" y="316736"/>
            <a:ext cx="8655415" cy="2340000"/>
          </a:xfrm>
          <a:prstGeom prst="rect">
            <a:avLst/>
          </a:prstGeom>
          <a:solidFill>
            <a:srgbClr val="99BE1E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fr-FR" sz="4800" b="1" i="0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1</a:t>
            </a:r>
            <a:r>
              <a:rPr lang="fr-FR" sz="4800" b="1" i="0" u="none" strike="noStrike" baseline="30000" dirty="0">
                <a:solidFill>
                  <a:srgbClr val="01435B"/>
                </a:solidFill>
                <a:latin typeface="Montserrat SemiBold" panose="020B0604020202020204" pitchFamily="2" charset="0"/>
              </a:rPr>
              <a:t>er</a:t>
            </a:r>
            <a:r>
              <a:rPr lang="fr-FR" sz="4800" b="1" i="0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 Colloque </a:t>
            </a:r>
          </a:p>
          <a:p>
            <a:pPr algn="ctr"/>
            <a:r>
              <a:rPr lang="fr-FR" sz="2800" b="1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organisé par </a:t>
            </a:r>
          </a:p>
          <a:p>
            <a:pPr algn="ctr"/>
            <a:r>
              <a:rPr lang="fr-FR" sz="3200" b="1" i="0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l’association </a:t>
            </a:r>
            <a:r>
              <a:rPr lang="fr-FR" sz="3200" b="1" dirty="0">
                <a:solidFill>
                  <a:srgbClr val="01435B"/>
                </a:solidFill>
                <a:latin typeface="Montserrat SemiBold" panose="020B0604020202020204" pitchFamily="2" charset="0"/>
              </a:rPr>
              <a:t>pour</a:t>
            </a:r>
            <a:r>
              <a:rPr lang="fr-FR" sz="3200" b="1" i="0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 la Revue HEGEL</a:t>
            </a:r>
            <a:endParaRPr lang="fr-FR" sz="3200" b="0" i="0" u="none" strike="noStrike" baseline="0" dirty="0">
              <a:solidFill>
                <a:srgbClr val="01435B"/>
              </a:solidFill>
              <a:latin typeface="Montserrat SemiBold" panose="020B0604020202020204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9A0A87-7B38-43DE-AC14-00544478E9FF}"/>
              </a:ext>
            </a:extLst>
          </p:cNvPr>
          <p:cNvSpPr/>
          <p:nvPr/>
        </p:nvSpPr>
        <p:spPr>
          <a:xfrm>
            <a:off x="27460574" y="320157"/>
            <a:ext cx="2473790" cy="2336400"/>
          </a:xfrm>
          <a:prstGeom prst="rect">
            <a:avLst/>
          </a:prstGeom>
          <a:solidFill>
            <a:srgbClr val="F8B53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1435B"/>
              </a:solidFill>
            </a:endParaRPr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BB4C35E4-85A6-41B6-8DE7-317AEF6FF1DF}"/>
              </a:ext>
            </a:extLst>
          </p:cNvPr>
          <p:cNvSpPr txBox="1"/>
          <p:nvPr/>
        </p:nvSpPr>
        <p:spPr>
          <a:xfrm>
            <a:off x="7989473" y="2101590"/>
            <a:ext cx="8712000" cy="540000"/>
          </a:xfrm>
          <a:prstGeom prst="rect">
            <a:avLst/>
          </a:prstGeom>
          <a:solidFill>
            <a:srgbClr val="99BE1E"/>
          </a:solidFill>
        </p:spPr>
        <p:txBody>
          <a:bodyPr wrap="square">
            <a:spAutoFit/>
          </a:bodyPr>
          <a:lstStyle/>
          <a:p>
            <a:pPr algn="ctr"/>
            <a:r>
              <a:rPr lang="fr-FR" sz="2800" b="1" i="0" u="none" strike="noStrike" baseline="0" dirty="0">
                <a:solidFill>
                  <a:schemeClr val="bg1"/>
                </a:solidFill>
                <a:latin typeface="Montserrat SemiBold" panose="020B0604020202020204" pitchFamily="2" charset="0"/>
              </a:rPr>
              <a:t>Espace des libertés, 13400 Aubagne</a:t>
            </a:r>
            <a:endParaRPr lang="fr-FR" sz="2800" dirty="0">
              <a:solidFill>
                <a:schemeClr val="bg1"/>
              </a:solidFill>
            </a:endParaRPr>
          </a:p>
        </p:txBody>
      </p:sp>
      <p:pic>
        <p:nvPicPr>
          <p:cNvPr id="131" name="Image 130">
            <a:extLst>
              <a:ext uri="{FF2B5EF4-FFF2-40B4-BE49-F238E27FC236}">
                <a16:creationId xmlns:a16="http://schemas.microsoft.com/office/drawing/2014/main" id="{68301CA1-DA5B-4753-A543-86F829C140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1" b="60167"/>
          <a:stretch/>
        </p:blipFill>
        <p:spPr>
          <a:xfrm>
            <a:off x="321798" y="315395"/>
            <a:ext cx="7671971" cy="2340000"/>
          </a:xfrm>
          <a:prstGeom prst="rect">
            <a:avLst/>
          </a:prstGeom>
        </p:spPr>
      </p:pic>
      <p:sp>
        <p:nvSpPr>
          <p:cNvPr id="132" name="ZoneTexte 131">
            <a:extLst>
              <a:ext uri="{FF2B5EF4-FFF2-40B4-BE49-F238E27FC236}">
                <a16:creationId xmlns:a16="http://schemas.microsoft.com/office/drawing/2014/main" id="{95075FDA-0044-49BA-B6A4-DDCCA46D8559}"/>
              </a:ext>
            </a:extLst>
          </p:cNvPr>
          <p:cNvSpPr txBox="1"/>
          <p:nvPr/>
        </p:nvSpPr>
        <p:spPr>
          <a:xfrm>
            <a:off x="27934156" y="504449"/>
            <a:ext cx="16002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i="0" u="none" strike="noStrike" baseline="0" dirty="0">
                <a:solidFill>
                  <a:schemeClr val="bg1"/>
                </a:solidFill>
                <a:latin typeface="Montserrat SemiBold" panose="020B0604020202020204" pitchFamily="2" charset="0"/>
              </a:rPr>
              <a:t>Samedi 23 mai </a:t>
            </a:r>
            <a:r>
              <a:rPr lang="pt-BR" sz="5400" b="1" i="0" u="none" strike="noStrike" baseline="0" dirty="0">
                <a:solidFill>
                  <a:srgbClr val="01435B"/>
                </a:solidFill>
                <a:latin typeface="Montserrat SemiBold" panose="020B0604020202020204" pitchFamily="2" charset="0"/>
              </a:rPr>
              <a:t>2026</a:t>
            </a:r>
            <a:endParaRPr lang="fr-FR" sz="5400" dirty="0">
              <a:solidFill>
                <a:srgbClr val="01435B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CCAEF80-C076-4874-BB03-478E061F634A}"/>
              </a:ext>
            </a:extLst>
          </p:cNvPr>
          <p:cNvSpPr/>
          <p:nvPr/>
        </p:nvSpPr>
        <p:spPr>
          <a:xfrm>
            <a:off x="16631518" y="318044"/>
            <a:ext cx="10840775" cy="2340000"/>
          </a:xfrm>
          <a:prstGeom prst="rect">
            <a:avLst/>
          </a:prstGeom>
          <a:solidFill>
            <a:srgbClr val="0143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6"/>
              </a:solidFill>
            </a:endParaRPr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id="{59C6CCF5-03E1-4416-AF5A-6043EDEE6423}"/>
              </a:ext>
            </a:extLst>
          </p:cNvPr>
          <p:cNvSpPr txBox="1"/>
          <p:nvPr/>
        </p:nvSpPr>
        <p:spPr>
          <a:xfrm>
            <a:off x="16631517" y="558796"/>
            <a:ext cx="108407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Montserrat SemiBold" panose="020B0604020202020204" pitchFamily="2" charset="0"/>
              </a:rPr>
              <a:t>« La santé intégrative,</a:t>
            </a:r>
          </a:p>
          <a:p>
            <a:pPr algn="ctr"/>
            <a:r>
              <a:rPr lang="fr-FR" sz="5400" b="1" dirty="0">
                <a:solidFill>
                  <a:schemeClr val="bg1"/>
                </a:solidFill>
                <a:latin typeface="Montserrat SemiBold" panose="020B0604020202020204" pitchFamily="2" charset="0"/>
              </a:rPr>
              <a:t>PARLONS-EN !  »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50D6962-A27C-4DEF-9988-DC8A5F8BDC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1440" y="41503498"/>
            <a:ext cx="3023014" cy="78598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92B60C5-2262-4930-86A5-D5D40604DB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385" y="41299852"/>
            <a:ext cx="2116419" cy="117422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35F3625-7AF8-41C4-8DA2-CCCCCE32F2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574" y="41420018"/>
            <a:ext cx="2857393" cy="105406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BF3A5E75-9F66-4441-AA5F-71FE0A7C5F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3435" y="41274073"/>
            <a:ext cx="2658876" cy="96324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8AE0FB9-1A5C-44CD-9F7C-33C00F4235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9831" y="41105681"/>
            <a:ext cx="1915756" cy="136839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E0164A23-B548-4518-851F-0126EB4F474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93" b="8027"/>
          <a:stretch/>
        </p:blipFill>
        <p:spPr>
          <a:xfrm>
            <a:off x="24549916" y="40921130"/>
            <a:ext cx="1915756" cy="1794142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DEE13778-9D73-4788-BC4F-3ED6AFCAD5D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2537" y="41067425"/>
            <a:ext cx="2145182" cy="1480867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682B4C8A-5E5C-44EB-A98C-99BD050CDA8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0955" y="41475044"/>
            <a:ext cx="2745935" cy="891065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CE54E66A-44A3-492D-AA57-918CC39BAB97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12448" t="31931" r="12450" b="31701"/>
          <a:stretch/>
        </p:blipFill>
        <p:spPr>
          <a:xfrm>
            <a:off x="1049663" y="41369418"/>
            <a:ext cx="3871858" cy="105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2147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3022</TotalTime>
  <Words>31</Words>
  <Application>Microsoft Office PowerPoint</Application>
  <PresentationFormat>Personnalisé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SemiBold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warnery</dc:creator>
  <cp:lastModifiedBy>Emeline Descamps</cp:lastModifiedBy>
  <cp:revision>106</cp:revision>
  <cp:lastPrinted>2024-10-08T07:47:38Z</cp:lastPrinted>
  <dcterms:created xsi:type="dcterms:W3CDTF">2022-05-17T20:38:29Z</dcterms:created>
  <dcterms:modified xsi:type="dcterms:W3CDTF">2025-07-28T08:47:11Z</dcterms:modified>
</cp:coreProperties>
</file>